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6AC0-64AF-E384-4098-4CE5EA306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F86B8-D936-4CC7-73E4-119EACD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B33A0-5380-32C9-62E3-3CB3266D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E3A35-E888-74C2-05BA-BA05D322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73F0-ADE5-6EF2-715C-EC88A02E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70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2A89-D40C-2075-C9BE-6A1C33EF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AF00-A52D-67E8-1932-34CEA41A1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6328-7098-34E9-B975-1DC1F5DD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C40D8-1840-DB5E-4136-CA8E2ADA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2A209-67F4-C449-3EDB-9DFB5DAB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569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985E9-DA7B-F14C-1686-B1CC0FE82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83F9C-8C22-7889-89B0-01A16A37A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2DFD-70F0-B998-C8E7-1390A0F7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425A-4F30-3DA4-0CC8-600BFF5A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95A4-7F74-2952-B464-08AFA47C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984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1D92-AC55-8867-557D-E2B43F0E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4AB9-E3B9-FFBB-F486-43CE79250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D9656-04F8-1D67-A03B-650D090A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76A0-5385-B959-0FD9-5F975496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F75D-5D8E-8B80-0BF9-8DD8C492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403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BE87-844E-2E3F-810B-CDA0D25E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F4AF0-1BD2-CEB4-EA4E-4D664B03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310FA-39D2-3253-F54F-B5D61D8B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FFD20-30E1-2AE1-D434-85EB04D8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57FC-ABD6-8AAC-29E1-D483F637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154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02D0-F872-E66D-0C02-83D1CA3A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6412-2BBE-DFDD-01AC-FAF249F41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04804-D6E5-7282-1751-6432DC7C8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45A3-2487-6A87-AC3B-DEB86B55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09B91-C228-2320-5223-1B0676BB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615E7-90B8-A7E4-D6BD-E37335B2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035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4BF-AA70-30EF-4897-02AA65CD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F430-45F0-7ED1-8A32-43DC2DE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DF760-623D-B47C-AD77-B1C52B48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FC37C-12C6-3B97-20D4-D6E3D5C1A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F3409-BD1C-2806-F401-E62B83EA9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EA90C-7DC0-D2A3-8B83-8B68097E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EDC3C-615C-91D8-88BF-487A7C9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24C77-0ACE-469C-8E72-8F7C32DD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207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2124-3C1C-075B-5AB8-34606ACD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0E0CF-A1A9-52B4-72B2-77776BF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48C22-4309-8A6D-60FB-257A18AC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5C2F6-0482-329A-9122-B857DED1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079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06034-A833-D649-E59F-2720FDCD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2BD9-FABA-D593-B756-D57BC22A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FE003-3B03-D89A-6E16-2F084BCE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08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628F-74CA-A465-1CE2-B780A420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39E4-47EC-28EF-BDD8-E9A19F102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81D3B-3376-9442-52DC-68F9D723A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48FB-CFC3-8125-1041-9C4D9476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E651A-48D6-0EFB-13CF-E9850917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468B-CA4F-37A5-AFED-1607D80D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068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F14F-B455-9083-DC83-78477A53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74E06-3CD1-3404-36D9-A58FC4A9E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01F2F-315F-AA99-B3E5-484CBBA83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94355-19E8-0BBD-04B7-3C9A22B9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2D378-5B9E-AEDE-C876-5D87CD42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A7D22-61BC-424A-503B-B273B447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117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2A287-0D1F-09C4-D24F-83B0A6FE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2FD3E-F1C5-8F75-1009-9D14AA429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DDC4-DD32-7D3F-CF63-560850C58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8148-27CB-47BD-A609-A6F141787C27}" type="datetimeFigureOut">
              <a:rPr lang="sr-Latn-RS" smtClean="0"/>
              <a:t>11.10.2022.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18170-43B2-323A-EDCE-2F777A73A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3F660-70A5-D880-036B-361E5289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3649-C69D-49BB-A490-D2E8F98653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60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DCD1-DA75-6E1E-654C-73699201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794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07.10.2022.</a:t>
            </a:r>
            <a:b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Јесењи крос</a:t>
            </a:r>
            <a:b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Последњег дана Дечије недеље одржан је јесењи крос.</a:t>
            </a:r>
            <a:b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су узели сви ученици од 1. до 8. разреда, а ова традиционална спортска</a:t>
            </a:r>
            <a:b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манифестација организована је у Средњеву и привукла је мноштво публике која је дошла</a:t>
            </a:r>
            <a:b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подржи такмичаре.Ученицима који су освојили прва три места биће уручене дипломе.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5D71F-99BD-08D0-184E-A3C4EF8F2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96727-B184-AEA1-AEC9-09B137935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2343705"/>
            <a:ext cx="4407910" cy="3304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C4534-4C6B-D36B-430F-28472BCB0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19" y="2343705"/>
            <a:ext cx="4860781" cy="33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9B36F-A001-AA2B-8DCB-CBD38923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291"/>
            <a:ext cx="4807528" cy="3075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F1231-61AF-AE8A-A80A-57CFD1576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46" y="353291"/>
            <a:ext cx="4807526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07.10.2022.  Јесењи крос  Последњег дана Дечије недеље одржан је јесењи крос. Учешће су узели сви ученици од 1. до 8. разреда, а ова традиционална спортска манифестација организована је у Средњеву и привукла је мноштво публике која је дошла да подржи такмичаре.Ученицима који су освојили прва три места биће уручене дипломе.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07.10.2022.  Јесењи крос Последњег дана Дечије недеље одржан је јесењи крос. Учешће су узели сви ученици од 1. до 8. разреда, а ова традиционална спортска манифестација организована је у Средњеву и привукла је мноштво публике која је дошла да подржи такмичаре.Ученицима који су освојили прва три места биће уручене дипломе.</dc:title>
  <dc:creator>Goran</dc:creator>
  <cp:lastModifiedBy>Goran</cp:lastModifiedBy>
  <cp:revision>2</cp:revision>
  <dcterms:created xsi:type="dcterms:W3CDTF">2022-10-11T08:38:02Z</dcterms:created>
  <dcterms:modified xsi:type="dcterms:W3CDTF">2022-10-11T08:40:59Z</dcterms:modified>
</cp:coreProperties>
</file>